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2077FC-EF3C-4113-B030-E2E666F73BD4}" type="datetimeFigureOut">
              <a:rPr lang="en-US"/>
              <a:pPr>
                <a:defRPr/>
              </a:pPr>
              <a:t>10/12/2012</a:t>
            </a:fld>
            <a:endParaRPr lang="en-US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3812E4-A9A5-4C5A-A20E-F3F1C3FB9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DE865-47E4-4E74-BC37-72ABA5727654}" type="datetimeFigureOut">
              <a:rPr lang="en-US"/>
              <a:pPr>
                <a:defRPr/>
              </a:pPr>
              <a:t>10/12/2012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2A868-AB14-41A1-9B1D-664DC49C6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748AF-A8B0-40A6-872D-D78C26FD9492}" type="datetimeFigureOut">
              <a:rPr lang="en-US"/>
              <a:pPr>
                <a:defRPr/>
              </a:pPr>
              <a:t>10/12/2012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35193-1319-4E7B-8FD0-818B751AA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FEABA-A1E7-4899-9F60-E621DB064DC8}" type="datetimeFigureOut">
              <a:rPr lang="en-US"/>
              <a:pPr>
                <a:defRPr/>
              </a:pPr>
              <a:t>10/12/2012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DF61A-9B70-4CFD-A229-681DC7ECA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D68FCF-6C9A-42E2-BADD-04D30626CF02}" type="datetimeFigureOut">
              <a:rPr lang="en-US"/>
              <a:pPr>
                <a:defRPr/>
              </a:pPr>
              <a:t>10/12/2012</a:t>
            </a:fld>
            <a:endParaRPr lang="en-US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D535E4-9774-4129-99B2-A1590DAEA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5075A-7B25-4C6E-9058-0CDE2140B0E5}" type="datetimeFigureOut">
              <a:rPr lang="en-US"/>
              <a:pPr>
                <a:defRPr/>
              </a:pPr>
              <a:t>10/12/2012</a:t>
            </a:fld>
            <a:endParaRPr 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2AC60-F8C3-49D4-91A0-157273F2D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FCA8C4-1121-4B13-96BD-6D527931B330}" type="datetimeFigureOut">
              <a:rPr lang="en-US"/>
              <a:pPr>
                <a:defRPr/>
              </a:pPr>
              <a:t>10/12/2012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4B9ED1-8339-4914-A52D-8FD3240DD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9619C-2FA8-467E-807B-DA43452935F2}" type="datetimeFigureOut">
              <a:rPr lang="en-US"/>
              <a:pPr>
                <a:defRPr/>
              </a:pPr>
              <a:t>10/12/2012</a:t>
            </a:fld>
            <a:endParaRPr lang="en-US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BDBB9-1E18-4ED8-900D-A600E36C4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3214BA-D29F-4524-A6AE-C3152052E8BC}" type="datetimeFigureOut">
              <a:rPr lang="en-US"/>
              <a:pPr>
                <a:defRPr/>
              </a:pPr>
              <a:t>10/12/2012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A45761-C82C-429E-B2B1-395B4CA91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C956CB-6AE2-4119-B036-82B276FC5490}" type="datetimeFigureOut">
              <a:rPr lang="en-US"/>
              <a:pPr>
                <a:defRPr/>
              </a:pPr>
              <a:t>10/12/2012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BDD38E-481F-467B-AF98-058D3471C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148C82-342C-4F7B-A1C2-092513F6A0C9}" type="datetimeFigureOut">
              <a:rPr lang="en-US"/>
              <a:pPr>
                <a:defRPr/>
              </a:pPr>
              <a:t>10/12/2012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4B4814-3514-4C68-9790-68BB785634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81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37820B9-9C0E-4A6A-8E79-9948A7C20B2E}" type="datetimeFigureOut">
              <a:rPr lang="en-US"/>
              <a:pPr>
                <a:defRPr/>
              </a:pPr>
              <a:t>10/12/2012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1FD345D-A5AA-4AEA-B644-E82340EE6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0" r:id="rId2"/>
    <p:sldLayoutId id="2147483696" r:id="rId3"/>
    <p:sldLayoutId id="2147483691" r:id="rId4"/>
    <p:sldLayoutId id="2147483697" r:id="rId5"/>
    <p:sldLayoutId id="2147483692" r:id="rId6"/>
    <p:sldLayoutId id="2147483698" r:id="rId7"/>
    <p:sldLayoutId id="2147483699" r:id="rId8"/>
    <p:sldLayoutId id="2147483700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u="sng" dirty="0" smtClean="0">
                <a:solidFill>
                  <a:schemeClr val="tx2">
                    <a:satMod val="130000"/>
                  </a:schemeClr>
                </a:solidFill>
              </a:rPr>
              <a:t>Microwave Devices E511</a:t>
            </a:r>
            <a:endParaRPr lang="en-US" u="sng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Lecture </a:t>
            </a:r>
            <a:r>
              <a:rPr lang="en-US" dirty="0" smtClean="0"/>
              <a:t>5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Amr</a:t>
            </a:r>
            <a:r>
              <a:rPr lang="en-US" dirty="0" smtClean="0"/>
              <a:t> </a:t>
            </a:r>
            <a:r>
              <a:rPr lang="en-US" dirty="0" err="1" smtClean="0"/>
              <a:t>Al.Awamry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THE SCATTERING MATRIX</a:t>
            </a:r>
            <a:endParaRPr lang="en-US" sz="32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4343400"/>
            <a:ext cx="39433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219200"/>
            <a:ext cx="4008329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4876800"/>
            <a:ext cx="20669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Scattering matrix example	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752600"/>
            <a:ext cx="368617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0"/>
            <a:ext cx="44672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4038600"/>
            <a:ext cx="50387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4572000"/>
            <a:ext cx="15430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76400" y="5486400"/>
            <a:ext cx="47529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Agenda 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Содержимое 3"/>
          <p:cNvSpPr>
            <a:spLocks noGrp="1"/>
          </p:cNvSpPr>
          <p:nvPr>
            <p:ph idx="1"/>
          </p:nvPr>
        </p:nvSpPr>
        <p:spPr>
          <a:xfrm>
            <a:off x="1371600" y="2362200"/>
            <a:ext cx="7497763" cy="2438400"/>
          </a:xfrm>
        </p:spPr>
        <p:txBody>
          <a:bodyPr/>
          <a:lstStyle/>
          <a:p>
            <a:r>
              <a:rPr lang="en-US" sz="2400" dirty="0" smtClean="0">
                <a:latin typeface="Comic Sans MS" pitchFamily="66" charset="0"/>
              </a:rPr>
              <a:t>Why </a:t>
            </a:r>
            <a:r>
              <a:rPr lang="en-US" sz="2400" dirty="0" smtClean="0">
                <a:latin typeface="Comic Sans MS" pitchFamily="66" charset="0"/>
              </a:rPr>
              <a:t>Network </a:t>
            </a:r>
            <a:r>
              <a:rPr lang="en-US" sz="2400" dirty="0" smtClean="0">
                <a:latin typeface="Comic Sans MS" pitchFamily="66" charset="0"/>
              </a:rPr>
              <a:t>Analysis?</a:t>
            </a:r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IMPEDANCE AND EQUIVALENT VOLTAGES AND </a:t>
            </a:r>
            <a:r>
              <a:rPr lang="en-US" sz="2400" dirty="0" smtClean="0">
                <a:latin typeface="Comic Sans MS" pitchFamily="66" charset="0"/>
              </a:rPr>
              <a:t>CURRENTS</a:t>
            </a:r>
          </a:p>
          <a:p>
            <a:r>
              <a:rPr lang="en-US" sz="2400" dirty="0" smtClean="0">
                <a:latin typeface="Comic Sans MS" pitchFamily="66" charset="0"/>
              </a:rPr>
              <a:t>IMPEDANCE </a:t>
            </a:r>
            <a:r>
              <a:rPr lang="en-US" sz="2400" dirty="0" smtClean="0">
                <a:latin typeface="Comic Sans MS" pitchFamily="66" charset="0"/>
              </a:rPr>
              <a:t>AND ADMITTANCE </a:t>
            </a:r>
            <a:r>
              <a:rPr lang="en-US" sz="2400" dirty="0" smtClean="0">
                <a:latin typeface="Comic Sans MS" pitchFamily="66" charset="0"/>
              </a:rPr>
              <a:t>MATRICES</a:t>
            </a:r>
          </a:p>
          <a:p>
            <a:r>
              <a:rPr lang="en-US" sz="2400" dirty="0" smtClean="0">
                <a:latin typeface="Comic Sans MS" pitchFamily="66" charset="0"/>
              </a:rPr>
              <a:t>THE SCATTERING MATRIX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Equivalent Voltages and Currents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676400"/>
            <a:ext cx="6412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It’s impossible almost to measure V &amp; I in microwave circuits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057400"/>
            <a:ext cx="522922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429000"/>
            <a:ext cx="14954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4800600"/>
            <a:ext cx="14001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447800" y="2438400"/>
            <a:ext cx="3540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TEM transmission in co-axial</a:t>
            </a:r>
          </a:p>
          <a:p>
            <a:r>
              <a:rPr lang="en-US" dirty="0" smtClean="0"/>
              <a:t>cable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5638800"/>
            <a:ext cx="9525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Voltage in TE</a:t>
            </a:r>
            <a:r>
              <a:rPr lang="en-US" baseline="-25000" dirty="0" smtClean="0"/>
              <a:t>10</a:t>
            </a:r>
            <a:r>
              <a:rPr lang="en-US" dirty="0" smtClean="0"/>
              <a:t> rectangular WG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524000"/>
            <a:ext cx="4562475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5638800"/>
            <a:ext cx="29527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arbitrary RWG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76400"/>
            <a:ext cx="61912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2895600"/>
            <a:ext cx="20193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3657600"/>
            <a:ext cx="23431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8400" y="4572000"/>
            <a:ext cx="46672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0" y="5562600"/>
            <a:ext cx="19907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00600" y="5562600"/>
            <a:ext cx="20669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Impedance concept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905000"/>
            <a:ext cx="9334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895600"/>
            <a:ext cx="18002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3886200"/>
            <a:ext cx="17335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038600" y="1828800"/>
            <a:ext cx="351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Intrinsic impedance for a media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38600" y="2819400"/>
            <a:ext cx="2586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Waveguide impedance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038600" y="3733800"/>
            <a:ext cx="4903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Characteristic impedance for </a:t>
            </a:r>
            <a:r>
              <a:rPr lang="en-US" dirty="0" err="1" smtClean="0"/>
              <a:t>transmissionline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5791200"/>
            <a:ext cx="34194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524000" y="4495800"/>
            <a:ext cx="4907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Even and Odd Properties of </a:t>
            </a:r>
            <a:r>
              <a:rPr lang="en-US" b="1" i="1" dirty="0" smtClean="0"/>
              <a:t>Z(ω) and </a:t>
            </a:r>
            <a:r>
              <a:rPr lang="ru-RU" b="1" i="1" dirty="0" smtClean="0"/>
              <a:t>Г</a:t>
            </a:r>
            <a:r>
              <a:rPr lang="en-US" b="1" i="1" dirty="0" smtClean="0"/>
              <a:t>(ω</a:t>
            </a:r>
            <a:r>
              <a:rPr lang="en-US" b="1" i="1" dirty="0" smtClean="0"/>
              <a:t>)</a:t>
            </a:r>
            <a:endParaRPr lang="en-US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7400" y="5029200"/>
            <a:ext cx="37433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1800" y="5486400"/>
            <a:ext cx="19145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IMPEDANCE AND ADMITTANCE MATRICES</a:t>
            </a:r>
            <a:endParaRPr lang="en-US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676400"/>
            <a:ext cx="4981575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5410200"/>
            <a:ext cx="1495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IMPEDANCE AND ADMITTANCE </a:t>
            </a:r>
            <a:r>
              <a:rPr lang="en-US" sz="3200" b="1" dirty="0" smtClean="0"/>
              <a:t>MATRICES … cont </a:t>
            </a:r>
            <a:endParaRPr lang="en-US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133600"/>
            <a:ext cx="41148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4114800"/>
            <a:ext cx="21621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трелка вниз 4"/>
          <p:cNvSpPr/>
          <p:nvPr/>
        </p:nvSpPr>
        <p:spPr>
          <a:xfrm flipV="1">
            <a:off x="4572000" y="35814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2590800"/>
            <a:ext cx="12668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4876800"/>
            <a:ext cx="4114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52600" y="5181600"/>
            <a:ext cx="11334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76400" y="5791200"/>
            <a:ext cx="10953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IMPEDANCE AND ADMITTANCE MATRICES … cont 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1752600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209800"/>
            <a:ext cx="46101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514600"/>
            <a:ext cx="25622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810000"/>
            <a:ext cx="3124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4800600"/>
            <a:ext cx="23717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573</TotalTime>
  <Words>101</Words>
  <Application>Microsoft Office PowerPoint</Application>
  <PresentationFormat>Экран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Microwave Devices E511</vt:lpstr>
      <vt:lpstr>Agenda </vt:lpstr>
      <vt:lpstr>Equivalent Voltages and Currents</vt:lpstr>
      <vt:lpstr>Voltage in TE10 rectangular WG</vt:lpstr>
      <vt:lpstr>In arbitrary RWG</vt:lpstr>
      <vt:lpstr>Impedance concept</vt:lpstr>
      <vt:lpstr>IMPEDANCE AND ADMITTANCE MATRICES</vt:lpstr>
      <vt:lpstr>IMPEDANCE AND ADMITTANCE MATRICES … cont </vt:lpstr>
      <vt:lpstr>IMPEDANCE AND ADMITTANCE MATRICES … cont </vt:lpstr>
      <vt:lpstr>THE SCATTERING MATRIX</vt:lpstr>
      <vt:lpstr>Scattering matrix example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Microwave Devices E511</dc:title>
  <dc:creator>armsgroup</dc:creator>
  <cp:lastModifiedBy>armsgroup</cp:lastModifiedBy>
  <cp:revision>58</cp:revision>
  <dcterms:created xsi:type="dcterms:W3CDTF">2012-09-19T18:03:13Z</dcterms:created>
  <dcterms:modified xsi:type="dcterms:W3CDTF">2012-10-12T08:06:29Z</dcterms:modified>
</cp:coreProperties>
</file>